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552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722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278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980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622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97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672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201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87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408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812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395BB-2CD7-448A-8514-A6271E98A8AD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25BA7-5C7C-461C-A71A-1C3DA9AFBB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418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г\Desktop\Ира  клуб\IMG_20220823_1916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7350296" cy="555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87220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         С юбилеем  </a:t>
            </a:r>
            <a:r>
              <a:rPr lang="ru-RU" b="1" i="1" dirty="0" err="1" smtClean="0">
                <a:solidFill>
                  <a:schemeClr val="accent4">
                    <a:lumMod val="75000"/>
                  </a:schemeClr>
                </a:solidFill>
              </a:rPr>
              <a:t>Стретенский</a:t>
            </a: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 сельский дом культуры</a:t>
            </a:r>
            <a:endParaRPr lang="ru-RU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 rot="10614601" flipV="1">
            <a:off x="457200" y="4437111"/>
            <a:ext cx="1018456" cy="648071"/>
          </a:xfrm>
        </p:spPr>
        <p:txBody>
          <a:bodyPr/>
          <a:lstStyle/>
          <a:p>
            <a:r>
              <a:rPr lang="ru-RU" i="1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endParaRPr lang="ru-RU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2325935"/>
          </a:xfrm>
        </p:spPr>
        <p:txBody>
          <a:bodyPr>
            <a:noAutofit/>
          </a:bodyPr>
          <a:lstStyle/>
          <a:p>
            <a:r>
              <a:rPr lang="ru-RU" sz="6000" i="1" dirty="0" smtClean="0">
                <a:solidFill>
                  <a:schemeClr val="accent4">
                    <a:lumMod val="75000"/>
                  </a:schemeClr>
                </a:solidFill>
              </a:rPr>
              <a:t>55 лет </a:t>
            </a:r>
            <a:endParaRPr lang="ru-RU" sz="60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3861048"/>
            <a:ext cx="4517465" cy="2665304"/>
          </a:xfrm>
        </p:spPr>
      </p:pic>
    </p:spTree>
    <p:extLst>
      <p:ext uri="{BB962C8B-B14F-4D97-AF65-F5344CB8AC3E}">
        <p14:creationId xmlns:p14="http://schemas.microsoft.com/office/powerpoint/2010/main" xmlns="" val="13080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С юбилеем  Стретенский сельский дом культуры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юбилеем  55</dc:title>
  <dc:creator>Пользователь Windows</dc:creator>
  <cp:lastModifiedBy>user</cp:lastModifiedBy>
  <cp:revision>5</cp:revision>
  <dcterms:created xsi:type="dcterms:W3CDTF">2022-08-24T03:52:51Z</dcterms:created>
  <dcterms:modified xsi:type="dcterms:W3CDTF">2022-11-01T03:12:34Z</dcterms:modified>
</cp:coreProperties>
</file>